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303" r:id="rId3"/>
    <p:sldId id="317" r:id="rId4"/>
    <p:sldId id="296" r:id="rId5"/>
    <p:sldId id="325" r:id="rId6"/>
    <p:sldId id="302" r:id="rId7"/>
    <p:sldId id="301" r:id="rId8"/>
    <p:sldId id="289" r:id="rId9"/>
    <p:sldId id="318" r:id="rId10"/>
    <p:sldId id="313" r:id="rId11"/>
    <p:sldId id="320" r:id="rId12"/>
    <p:sldId id="323" r:id="rId13"/>
    <p:sldId id="297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F0C2C-9F8E-42B5-851A-42EFDB3AD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22B3C9-AAA0-4BF8-9863-6497C94D2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1EEFA9-A7D2-4A99-9B53-8F647ABE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3BF3EF-0D33-416C-8AE2-B9A042D7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C77CD3-920E-4A94-9DA5-274E5022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02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18FE3-6FB5-4F04-9C5A-12EC5BE9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320126-6E24-4586-8907-86C6BA758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E1A663-14D6-4963-A304-86C3A95E4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75CC9C-63D3-4D2C-8B81-7675E351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713006-1456-434D-ABFD-7AEAE337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6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08A872F-93E6-4170-95B0-7CA2343629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DBC1AB3-BA45-4638-A7A9-AAA2E503E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F5A49B-572D-430A-B3CB-7BE3C7FC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AE6F2F-B270-4D9C-B616-61188CFD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5E5905-DA47-4188-B414-6ED6D637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79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5FE45-3D0A-437F-B619-A65E4E1D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5B3DCD-EB1D-4DB2-BC48-517E94F91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F5018E-D59F-41FA-B145-9CE9D12E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662434-9415-4049-B147-B77B0A0A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24548C-17D7-4098-8A45-BFB6BEA9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222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FB740-B23F-4DE2-8865-5EDA61AC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D395A6-CFED-4BBE-AD1D-A5ACF250F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5CB628-79C2-419C-9B4C-12E12FBB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7F5F59-A497-4640-8526-3E04D26F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463E0D-D410-41DD-8233-13AF5F05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34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40BB1-4CAF-407C-BA84-4456274D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743099-F1EF-4C6A-B8D9-94C8E2816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C21C45-872B-46EA-84FF-11CA56122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CAC560E-33A0-456E-8A56-898642DF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2DB7669-EE95-4764-9739-D618A714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77BE00-EC16-43D0-8F47-F2483178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12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3271C-DD63-4CB9-9BD9-22718370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8D282B-4D32-48CB-A02D-0A36DA870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F6049E-25DE-454B-8766-E0248CD4D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F3609E-C054-4A59-A9A4-8E975987E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032463E-A643-4BB3-94A6-EE0E33B84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C86F992-6682-4769-876B-BF684271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01F093C-01B9-48A3-BF4D-172AD569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B40928F-8AA4-4E32-A82E-6DADEE76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34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514B6-E266-4414-A295-9056F74E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A50F1B8-ADFD-4F62-86B5-9DE45BA52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4ED5D2-F274-4723-999A-07B7D8772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53C7F4-E917-40F2-837C-1B24A4DC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649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9368A84-26ED-4B23-9B45-7AB12338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F4F33DE-AC39-47CC-944B-C0CFFD2C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96C3F-71A3-4507-814C-FFDC7395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43484-DBB1-4735-AD19-E40A61AC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DAFC51-81EC-4BF4-B3F2-7DF578076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5A5715D-7DF3-449F-967B-AB785D4A6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B7389A-E898-4E31-9A18-F9D405AB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777927-6B08-4B55-A382-BDF49905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92DE3B-E79A-4C44-A287-1B2C9510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9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FA913-DB38-4DE2-8D20-CE43F499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9C85057-AB16-4E4D-8954-0B3623447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A7BCDF-DCF9-4BFA-8F39-107553BD8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18AA98-0E6E-4973-BBF3-6953DC66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839FEC-6B77-455E-B9B5-AF5D32F1C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354CDD-061D-438F-A71A-18915BD2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27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06E47-D364-4F4B-A875-73877712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0E705C-C838-4058-8118-8050DE7C8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B19535-E445-4792-90EB-C9F68D409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2D169-B00F-47C7-84F7-987DA08A51E3}" type="datetimeFigureOut">
              <a:rPr lang="nl-NL" smtClean="0"/>
              <a:t>26-11-2021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6201FF-C185-4080-9072-2B671F987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C30C0F-93D2-4062-8341-E531E889C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47039-EA86-44F2-8261-2E2C3DC522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76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E297A04-B19E-5842-A5AA-9D49EFAACAA1}"/>
              </a:ext>
            </a:extLst>
          </p:cNvPr>
          <p:cNvSpPr/>
          <p:nvPr/>
        </p:nvSpPr>
        <p:spPr>
          <a:xfrm>
            <a:off x="3806705" y="0"/>
            <a:ext cx="838529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6705" y="259546"/>
            <a:ext cx="8142514" cy="768431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Nota van Uitgangspunten 8 pijlers:</a:t>
            </a:r>
            <a:endParaRPr lang="nl-NL" sz="3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8CC499-15CE-7247-901E-F08B6BB8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1F3BAD-E61D-AF45-BA78-CA7B1EECE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" t="32316" r="88898" b="7333"/>
          <a:stretch/>
        </p:blipFill>
        <p:spPr>
          <a:xfrm>
            <a:off x="4054680" y="1287523"/>
            <a:ext cx="1943877" cy="217664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2EFD3B-0BEB-3947-9C18-D25454764E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92" t="32316" r="77338" b="7333"/>
          <a:stretch/>
        </p:blipFill>
        <p:spPr>
          <a:xfrm>
            <a:off x="6104239" y="1287523"/>
            <a:ext cx="1943877" cy="21766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3232F70-8BCC-7E4B-B378-E4C30FEEDE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5" t="32316" r="66905" b="7333"/>
          <a:stretch/>
        </p:blipFill>
        <p:spPr>
          <a:xfrm>
            <a:off x="8048115" y="1287523"/>
            <a:ext cx="1943877" cy="217664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158D881-9FDF-B440-891F-6BEEA31B9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66" t="32316" r="56164" b="7333"/>
          <a:stretch/>
        </p:blipFill>
        <p:spPr>
          <a:xfrm>
            <a:off x="9991991" y="1287523"/>
            <a:ext cx="1943877" cy="217664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5284619-9ACB-2143-9505-656EECA03B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14" t="32316" r="45116" b="7333"/>
          <a:stretch/>
        </p:blipFill>
        <p:spPr>
          <a:xfrm>
            <a:off x="4160362" y="3860242"/>
            <a:ext cx="1943877" cy="217664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7A22D1B-832F-0C47-BD01-2033418E9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31" t="32316" r="34299" b="7333"/>
          <a:stretch/>
        </p:blipFill>
        <p:spPr>
          <a:xfrm>
            <a:off x="6104238" y="3860242"/>
            <a:ext cx="1943877" cy="217664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3EC66E9-82F0-8E46-801C-DEDDB8F72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25" t="32316" r="23405" b="7333"/>
          <a:stretch/>
        </p:blipFill>
        <p:spPr>
          <a:xfrm>
            <a:off x="8048114" y="3860242"/>
            <a:ext cx="1943877" cy="217664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135B22F-5220-2042-BE80-FD161CB33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43" t="32316" r="12587" b="7333"/>
          <a:stretch/>
        </p:blipFill>
        <p:spPr>
          <a:xfrm>
            <a:off x="9991991" y="3860242"/>
            <a:ext cx="1943877" cy="21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0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DCBC880A-334B-6F48-8D44-E94D6644C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324" y="-155642"/>
            <a:ext cx="5637351" cy="6858000"/>
          </a:xfr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52FD617-5CA7-A047-AE46-434D94FE02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E297A04-B19E-5842-A5AA-9D49EFAACAA1}"/>
              </a:ext>
            </a:extLst>
          </p:cNvPr>
          <p:cNvSpPr/>
          <p:nvPr/>
        </p:nvSpPr>
        <p:spPr>
          <a:xfrm>
            <a:off x="3806705" y="0"/>
            <a:ext cx="838529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6705" y="259546"/>
            <a:ext cx="8142514" cy="1362777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‘Beperkte Gebiedsvisie’ </a:t>
            </a:r>
            <a:br>
              <a:rPr lang="nl-NL" sz="4400" b="1" dirty="0"/>
            </a:br>
            <a:r>
              <a:rPr lang="nl-NL" sz="4400" b="1" dirty="0"/>
              <a:t>Groene Zone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8CC499-15CE-7247-901E-F08B6BB8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2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057C91-52B0-3647-8E3A-F76C52B9A4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52" y="0"/>
            <a:ext cx="10172095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6F16195-92A6-F840-8EA9-CB1C729758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F00890-B35B-CB4F-970B-03FEE2BCBD28}"/>
              </a:ext>
            </a:extLst>
          </p:cNvPr>
          <p:cNvSpPr txBox="1">
            <a:spLocks/>
          </p:cNvSpPr>
          <p:nvPr/>
        </p:nvSpPr>
        <p:spPr>
          <a:xfrm rot="20272634">
            <a:off x="2024742" y="3113855"/>
            <a:ext cx="8142514" cy="13627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400" b="1" dirty="0"/>
              <a:t>Aanpassen n.a.v. participatie</a:t>
            </a:r>
          </a:p>
        </p:txBody>
      </p:sp>
    </p:spTree>
    <p:extLst>
      <p:ext uri="{BB962C8B-B14F-4D97-AF65-F5344CB8AC3E}">
        <p14:creationId xmlns:p14="http://schemas.microsoft.com/office/powerpoint/2010/main" val="67879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2B22B5-8420-4463-9A63-BE428CBB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A463D-664F-4C2F-A825-8B03F3F5B1AA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A2D5726-9EC8-CF4B-97E3-7EB35BA4D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43001"/>
            <a:ext cx="12192000" cy="91439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C747B28-B22C-6548-BAAC-DB4225D404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EAFC2-EA0A-BB4C-93C1-2DFB4D54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8756E4-272D-F64F-BBE8-E1AE58FBE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660220-9021-C441-810A-A52E474F0D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0996"/>
            <a:ext cx="12192000" cy="86610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0CD935-C716-DA49-B736-D2D48F0533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E297A04-B19E-5842-A5AA-9D49EFAACAA1}"/>
              </a:ext>
            </a:extLst>
          </p:cNvPr>
          <p:cNvSpPr/>
          <p:nvPr/>
        </p:nvSpPr>
        <p:spPr>
          <a:xfrm>
            <a:off x="3806705" y="0"/>
            <a:ext cx="838529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0917A-84F4-E74F-BA5D-24FD58823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6705" y="259546"/>
            <a:ext cx="8142514" cy="1362777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/>
              <a:t>Ecologische verbindingszone</a:t>
            </a:r>
            <a:br>
              <a:rPr lang="nl-NL" sz="4400" b="1" dirty="0"/>
            </a:br>
            <a:r>
              <a:rPr lang="nl-NL" sz="4400" b="1" dirty="0"/>
              <a:t>Lentevreugd – De Horsten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8005AD-FD7F-E64C-96BA-78B8D28E08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18CC499-15CE-7247-901E-F08B6BB83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1" r="25319"/>
          <a:stretch/>
        </p:blipFill>
        <p:spPr>
          <a:xfrm>
            <a:off x="0" y="0"/>
            <a:ext cx="380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4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33E1F3B-0F4B-4E7D-8EF7-FF8F86A3F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5288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CAEE9CC-7ECA-D44E-BE25-ECF67C5158E7}"/>
              </a:ext>
            </a:extLst>
          </p:cNvPr>
          <p:cNvSpPr txBox="1">
            <a:spLocks/>
          </p:cNvSpPr>
          <p:nvPr/>
        </p:nvSpPr>
        <p:spPr>
          <a:xfrm>
            <a:off x="4191000" y="259547"/>
            <a:ext cx="6477000" cy="173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Natuurontwikkeling en cultuurhistorie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5079EBD4-E007-5F43-BD20-23D317BC7902}"/>
              </a:ext>
            </a:extLst>
          </p:cNvPr>
          <p:cNvSpPr txBox="1">
            <a:spLocks/>
          </p:cNvSpPr>
          <p:nvPr/>
        </p:nvSpPr>
        <p:spPr>
          <a:xfrm>
            <a:off x="4191000" y="1992086"/>
            <a:ext cx="7759700" cy="4227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Ecologische verbinding Lentevreugd – De Horsten</a:t>
            </a:r>
          </a:p>
          <a:p>
            <a:r>
              <a:rPr lang="nl-NL" dirty="0"/>
              <a:t>Tankgracht als ‘drager’ van de verbinding in De Groene Zone</a:t>
            </a:r>
          </a:p>
          <a:p>
            <a:r>
              <a:rPr lang="nl-NL" dirty="0"/>
              <a:t>Voornamelijk ‘natte’ natuur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7572299-A6A5-844D-AC9B-1239C10B17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7CA4396-DFB0-EC45-A96D-2429B39427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773" y="0"/>
            <a:ext cx="5630780" cy="6826637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2B22B5-8420-4463-9A63-BE428CBB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A463D-664F-4C2F-A825-8B03F3F5B1AA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1F850F-F02A-FA46-A53A-DEC036BE03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EA73559-37D4-084A-9C36-82A5E077BCA9}"/>
              </a:ext>
            </a:extLst>
          </p:cNvPr>
          <p:cNvSpPr txBox="1"/>
          <p:nvPr/>
        </p:nvSpPr>
        <p:spPr>
          <a:xfrm>
            <a:off x="914400" y="54412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Tankgracht als onderdeel van de </a:t>
            </a:r>
            <a:r>
              <a:rPr lang="nl-NL" dirty="0" err="1"/>
              <a:t>Stutzpunktgruppe</a:t>
            </a:r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46E0E57-1510-414E-91D9-C394F6032169}"/>
              </a:ext>
            </a:extLst>
          </p:cNvPr>
          <p:cNvSpPr/>
          <p:nvPr/>
        </p:nvSpPr>
        <p:spPr>
          <a:xfrm>
            <a:off x="10936941" y="6356350"/>
            <a:ext cx="416859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7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F2DEEEB-32F8-7443-8C32-5410D4E0C1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85E8486-5D26-5F48-8C9E-01A8B8814E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841" y="-435492"/>
            <a:ext cx="9293460" cy="74562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4FED3E3-1C22-F145-B304-6111B91FCD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030" y="63716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0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15D692-579B-6741-B591-57DDF129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730" y="-1598601"/>
            <a:ext cx="9238539" cy="1017805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09B2253-D5FF-8947-BAA3-A88656F643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1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2B22B5-8420-4463-9A63-BE428CBB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A463D-664F-4C2F-A825-8B03F3F5B1AA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F6D9F12-BA0C-42B7-92EB-06DD2BF4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77DAA73D-D057-4968-BE19-23B2DFF12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1A3C938-BF41-4247-8524-982C93D4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53024"/>
            <a:ext cx="12192000" cy="8424190"/>
          </a:xfrm>
          <a:prstGeom prst="rect">
            <a:avLst/>
          </a:prstGeom>
        </p:spPr>
      </p:pic>
      <p:sp>
        <p:nvSpPr>
          <p:cNvPr id="6" name="Tijdelijke aanduiding voor inhoud 8">
            <a:extLst>
              <a:ext uri="{FF2B5EF4-FFF2-40B4-BE49-F238E27FC236}">
                <a16:creationId xmlns:a16="http://schemas.microsoft.com/office/drawing/2014/main" id="{9DB54031-F33C-8841-A3BF-B222834A51DC}"/>
              </a:ext>
            </a:extLst>
          </p:cNvPr>
          <p:cNvSpPr txBox="1">
            <a:spLocks/>
          </p:cNvSpPr>
          <p:nvPr/>
        </p:nvSpPr>
        <p:spPr bwMode="auto">
          <a:xfrm>
            <a:off x="1683487" y="6409516"/>
            <a:ext cx="784682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1400" i="1" kern="0" dirty="0"/>
              <a:t>Contouren </a:t>
            </a:r>
            <a:r>
              <a:rPr lang="nl-NL" sz="1400" i="1" kern="0" dirty="0" err="1"/>
              <a:t>NatuurNetwerk</a:t>
            </a:r>
            <a:r>
              <a:rPr lang="nl-NL" sz="1400" i="1" kern="0" dirty="0"/>
              <a:t> Nederland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09FDE99-7639-D141-BA50-1C22B57893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241DDF3-0407-F945-9913-F073D9414A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23" y="5200"/>
            <a:ext cx="9652954" cy="6847599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2B22B5-8420-4463-9A63-BE428CBB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A463D-664F-4C2F-A825-8B03F3F5B1AA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1F850F-F02A-FA46-A53A-DEC036BE03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630" y="6219218"/>
            <a:ext cx="3190620" cy="37923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0451FADF-C1E0-7F4A-B2BF-851318B3C33C}"/>
              </a:ext>
            </a:extLst>
          </p:cNvPr>
          <p:cNvSpPr/>
          <p:nvPr/>
        </p:nvSpPr>
        <p:spPr>
          <a:xfrm>
            <a:off x="3883378" y="4188177"/>
            <a:ext cx="936978" cy="936978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5398AF3-A332-0847-9CA4-3D435338D1CD}"/>
              </a:ext>
            </a:extLst>
          </p:cNvPr>
          <p:cNvSpPr/>
          <p:nvPr/>
        </p:nvSpPr>
        <p:spPr>
          <a:xfrm rot="4204398">
            <a:off x="1773974" y="2635021"/>
            <a:ext cx="4055028" cy="2645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93B8FDA-A29D-3D4F-B15C-D3E32AB72134}"/>
              </a:ext>
            </a:extLst>
          </p:cNvPr>
          <p:cNvSpPr/>
          <p:nvPr/>
        </p:nvSpPr>
        <p:spPr>
          <a:xfrm rot="19371994">
            <a:off x="3587105" y="1808675"/>
            <a:ext cx="4092807" cy="6644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D59F1A3-C40D-B540-93F7-BBA0DD17B15F}"/>
              </a:ext>
            </a:extLst>
          </p:cNvPr>
          <p:cNvSpPr txBox="1"/>
          <p:nvPr/>
        </p:nvSpPr>
        <p:spPr>
          <a:xfrm rot="19349123">
            <a:off x="5690959" y="1133682"/>
            <a:ext cx="183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Voormalige landingsbaan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2822ACE-2F8B-2043-A725-90855C139238}"/>
              </a:ext>
            </a:extLst>
          </p:cNvPr>
          <p:cNvSpPr txBox="1"/>
          <p:nvPr/>
        </p:nvSpPr>
        <p:spPr>
          <a:xfrm rot="19349123">
            <a:off x="2681318" y="4461119"/>
            <a:ext cx="183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Recreatieve</a:t>
            </a:r>
          </a:p>
          <a:p>
            <a:r>
              <a:rPr lang="nl-NL" dirty="0"/>
              <a:t>verbinding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BBC46FF-3E0C-ED48-AFAA-25192BE69235}"/>
              </a:ext>
            </a:extLst>
          </p:cNvPr>
          <p:cNvSpPr txBox="1"/>
          <p:nvPr/>
        </p:nvSpPr>
        <p:spPr>
          <a:xfrm rot="19349123">
            <a:off x="2229876" y="1731741"/>
            <a:ext cx="183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struinpad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F8F49E4-9E91-584F-B947-28DC93FBDFBD}"/>
              </a:ext>
            </a:extLst>
          </p:cNvPr>
          <p:cNvSpPr txBox="1"/>
          <p:nvPr/>
        </p:nvSpPr>
        <p:spPr>
          <a:xfrm>
            <a:off x="914400" y="544127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Kansen: </a:t>
            </a:r>
          </a:p>
          <a:p>
            <a:r>
              <a:rPr lang="nl-NL" dirty="0"/>
              <a:t>Zichtbaarheid van het verhaal achter de Tankgracht</a:t>
            </a:r>
          </a:p>
        </p:txBody>
      </p:sp>
    </p:spTree>
    <p:extLst>
      <p:ext uri="{BB962C8B-B14F-4D97-AF65-F5344CB8AC3E}">
        <p14:creationId xmlns:p14="http://schemas.microsoft.com/office/powerpoint/2010/main" val="3206753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</Words>
  <Application>Microsoft Office PowerPoint</Application>
  <PresentationFormat>Breedbeeld</PresentationFormat>
  <Paragraphs>20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Nota van Uitgangspunten 8 pijlers:</vt:lpstr>
      <vt:lpstr>PowerPoint-presentatie</vt:lpstr>
      <vt:lpstr>Ecologische verbindingszone Lentevreugd – De Horsten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‘Beperkte Gebiedsvisie’  Groene Zone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Nota van Uitgangspunten 8 pijlers:</dc:title>
  <dc:creator>Bert Westra</dc:creator>
  <cp:lastModifiedBy>Bert Westra</cp:lastModifiedBy>
  <cp:revision>1</cp:revision>
  <dcterms:created xsi:type="dcterms:W3CDTF">2021-11-26T13:43:13Z</dcterms:created>
  <dcterms:modified xsi:type="dcterms:W3CDTF">2021-11-26T13:44:31Z</dcterms:modified>
</cp:coreProperties>
</file>